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1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2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2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1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4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4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1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751D3-F142-493A-9CB3-1E685B57132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EBFD1-8835-4E24-9D09-220903A77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1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2.bp.blogspot.com/-TpInjse6p0w/TVu0gGJ_k8I/AAAAAAAAEU4/Ul5yRD6A47M/s1600/Rhythm+in+Lay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8101891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17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BUILD RHYTHM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Repeating art elements in regular or cyclical fashion to create interest, movement, and/or harmony and unity. Rhythms can be random, regular, alternating, flowing, and progressive. </a:t>
            </a:r>
            <a:br>
              <a:rPr lang="en-US" sz="2700" dirty="0" smtClean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Rhythm: </a:t>
            </a:r>
            <a:r>
              <a:rPr lang="en-US" sz="2800" dirty="0" smtClean="0"/>
              <a:t>repetition and placement of similar colors, shapes and lines throughout the collage will provide a sense of order and unity</a:t>
            </a:r>
          </a:p>
          <a:p>
            <a:r>
              <a:rPr lang="en-US" sz="2800" b="1" dirty="0" smtClean="0"/>
              <a:t>Balance: </a:t>
            </a:r>
            <a:r>
              <a:rPr lang="en-US" sz="2800" dirty="0" smtClean="0"/>
              <a:t>Whether placed symmetrically or asymmetrically, collage materials should be arranged so that the visual weight is evenly distributed</a:t>
            </a:r>
          </a:p>
          <a:p>
            <a:r>
              <a:rPr lang="en-US" sz="2800" b="1" dirty="0" smtClean="0"/>
              <a:t>Movement: </a:t>
            </a:r>
            <a:r>
              <a:rPr lang="en-US" sz="2800" dirty="0" smtClean="0"/>
              <a:t>connecting shapes, lines and colors should lead the viewer on a path into, out of and around the entire piece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0816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70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BUILD RHYTHM Repeating art elements in regular or cyclical fashion to create interest, movement, and/or harmony and unity. Rhythms can be random, regular, alternating, flowing, and progressive.  </vt:lpstr>
    </vt:vector>
  </TitlesOfParts>
  <Company>Manasquan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Treney, Carolyn</dc:creator>
  <cp:lastModifiedBy>Treney, Carolyn</cp:lastModifiedBy>
  <cp:revision>2</cp:revision>
  <dcterms:created xsi:type="dcterms:W3CDTF">2014-09-05T11:02:48Z</dcterms:created>
  <dcterms:modified xsi:type="dcterms:W3CDTF">2014-09-05T11:28:03Z</dcterms:modified>
</cp:coreProperties>
</file>